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32" r:id="rId47"/>
    <p:sldId id="305" r:id="rId48"/>
    <p:sldId id="306" r:id="rId49"/>
    <p:sldId id="307" r:id="rId50"/>
    <p:sldId id="326" r:id="rId51"/>
    <p:sldId id="308" r:id="rId52"/>
    <p:sldId id="309" r:id="rId53"/>
    <p:sldId id="310" r:id="rId54"/>
    <p:sldId id="311" r:id="rId55"/>
    <p:sldId id="314" r:id="rId56"/>
    <p:sldId id="277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Cabin" panose="020B0803050202020004" pitchFamily="34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5.emf"/><Relationship Id="rId4" Type="http://schemas.openxmlformats.org/officeDocument/2006/relationships/image" Target="../media/image52.png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</a:t>
            </a:r>
            <a:r>
              <a:rPr lang="en-US" dirty="0" smtClean="0"/>
              <a:t>targets of </a:t>
            </a:r>
            <a:r>
              <a:rPr lang="en-US" dirty="0" smtClean="0"/>
              <a:t>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alleviation targets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</a:t>
            </a:r>
            <a:r>
              <a:rPr lang="en-US" dirty="0" smtClean="0"/>
              <a:t>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 rot="494582">
            <a:off x="1461374" y="2835868"/>
            <a:ext cx="2633549" cy="284164"/>
            <a:chOff x="2713703" y="3033737"/>
            <a:chExt cx="1615051" cy="28416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71" y="2097157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</a:t>
            </a:r>
            <a:r>
              <a:rPr lang="en-US" dirty="0" smtClean="0"/>
              <a:t>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pushes </a:t>
            </a:r>
            <a:r>
              <a:rPr lang="en-US" dirty="0" smtClean="0"/>
              <a:t>the transcriptional </a:t>
            </a:r>
            <a:r>
              <a:rPr lang="en-US" dirty="0" smtClean="0"/>
              <a:t>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</a:t>
            </a:r>
            <a:r>
              <a:rPr lang="en-US" dirty="0" smtClean="0"/>
              <a:t>partly reverses </a:t>
            </a:r>
            <a:r>
              <a:rPr lang="en-US" dirty="0" smtClean="0"/>
              <a:t>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</a:t>
            </a:r>
            <a:r>
              <a:rPr lang="en-US" dirty="0" smtClean="0"/>
              <a:t>Foxo </a:t>
            </a:r>
            <a:r>
              <a:rPr lang="en-US" dirty="0" smtClean="0"/>
              <a:t>signals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  <a:endParaRPr lang="en-US" dirty="0" smtClean="0"/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Foxo signaling, mediated by IGF-I and  / or REDD1.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5081</TotalTime>
  <Words>2089</Words>
  <Application>Microsoft Office PowerPoint</Application>
  <PresentationFormat>On-screen Show (4:3)</PresentationFormat>
  <Paragraphs>570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Testosterone alleviation targets</vt:lpstr>
      <vt:lpstr>Foxo as mediators of testosterone</vt:lpstr>
      <vt:lpstr>Insulin / IGF-I could be the Foxo-overruling factor</vt:lpstr>
      <vt:lpstr>One more path towards Akt desensitization</vt:lpstr>
      <vt:lpstr>Third hypothesis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225</cp:revision>
  <dcterms:created xsi:type="dcterms:W3CDTF">2015-07-04T16:17:21Z</dcterms:created>
  <dcterms:modified xsi:type="dcterms:W3CDTF">2015-07-11T04:50:42Z</dcterms:modified>
</cp:coreProperties>
</file>